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1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80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50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83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29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741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417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49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802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85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53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31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57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342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パターン認識と機械学習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9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1768"/>
            <a:ext cx="3828933" cy="9993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ガウス分布：</a:t>
            </a:r>
            <a:r>
              <a:rPr kumimoji="1" lang="en-US" altLang="ja-JP" sz="3200" dirty="0" smtClean="0"/>
              <a:t>2.3.2 </a:t>
            </a:r>
            <a:r>
              <a:rPr kumimoji="1" lang="ja-JP" altLang="en-US" sz="3200" dirty="0" smtClean="0"/>
              <a:t>周辺ガウス分布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44023"/>
            <a:ext cx="3828933" cy="60577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382" y="621768"/>
            <a:ext cx="3828932" cy="59567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764" y="621768"/>
            <a:ext cx="3828932" cy="233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9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1768"/>
            <a:ext cx="3828933" cy="34920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ガウス分布：</a:t>
            </a:r>
            <a:r>
              <a:rPr kumimoji="1" lang="en-US" altLang="ja-JP" sz="3200" dirty="0" smtClean="0"/>
              <a:t>2.3.3 </a:t>
            </a:r>
            <a:r>
              <a:rPr kumimoji="1" lang="ja-JP" altLang="en-US" sz="3200" dirty="0" smtClean="0"/>
              <a:t>ガウス変数に対するベイズの定理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13845"/>
            <a:ext cx="3828933" cy="60184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99" y="621768"/>
            <a:ext cx="3828933" cy="60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1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68"/>
            <a:ext cx="3828932" cy="605218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ガウス分布：</a:t>
            </a:r>
            <a:r>
              <a:rPr kumimoji="1" lang="en-US" altLang="ja-JP" sz="3200" dirty="0" smtClean="0"/>
              <a:t>2.3.4 </a:t>
            </a:r>
            <a:r>
              <a:rPr kumimoji="1" lang="ja-JP" altLang="en-US" sz="3200" dirty="0" smtClean="0"/>
              <a:t>ガウス分布の最尤推定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1166"/>
            <a:ext cx="3828932" cy="96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68"/>
            <a:ext cx="3828932" cy="490687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ガウス分布：</a:t>
            </a:r>
            <a:r>
              <a:rPr kumimoji="1" lang="en-US" altLang="ja-JP" sz="3200" dirty="0" smtClean="0"/>
              <a:t>2.3.5 </a:t>
            </a:r>
            <a:r>
              <a:rPr kumimoji="1" lang="ja-JP" altLang="en-US" sz="3200" dirty="0" smtClean="0"/>
              <a:t>逐次推定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621768"/>
            <a:ext cx="3828932" cy="6119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621768"/>
            <a:ext cx="3828932" cy="59623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6627077"/>
            <a:ext cx="3828932" cy="3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5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68"/>
            <a:ext cx="3828932" cy="55918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ガウス分布：</a:t>
            </a:r>
            <a:r>
              <a:rPr kumimoji="1" lang="en-US" altLang="ja-JP" sz="3200" dirty="0" smtClean="0"/>
              <a:t>2.3.6 </a:t>
            </a:r>
            <a:r>
              <a:rPr kumimoji="1" lang="ja-JP" altLang="en-US" sz="3200" dirty="0" smtClean="0"/>
              <a:t>ガウス分布に対するベイズ推論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3581"/>
            <a:ext cx="3828932" cy="60128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814" y="788974"/>
            <a:ext cx="3828932" cy="606902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814" y="6858000"/>
            <a:ext cx="3828932" cy="615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628" y="788974"/>
            <a:ext cx="3828932" cy="600165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1628" y="6790629"/>
            <a:ext cx="3828932" cy="17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3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68"/>
            <a:ext cx="3828932" cy="422193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ガウス分布：</a:t>
            </a:r>
            <a:r>
              <a:rPr kumimoji="1" lang="en-US" altLang="ja-JP" sz="3200" dirty="0" smtClean="0"/>
              <a:t>2.3.7 </a:t>
            </a:r>
            <a:r>
              <a:rPr kumimoji="1" lang="ja-JP" altLang="en-US" sz="3200" dirty="0" smtClean="0"/>
              <a:t>スチューデントの</a:t>
            </a:r>
            <a:r>
              <a:rPr kumimoji="1" lang="en-US" altLang="ja-JP" sz="3200" dirty="0" smtClean="0"/>
              <a:t>t</a:t>
            </a:r>
            <a:r>
              <a:rPr kumimoji="1" lang="ja-JP" altLang="en-US" sz="3200" dirty="0" smtClean="0"/>
              <a:t>分布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914" y="621768"/>
            <a:ext cx="3828932" cy="605779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28" y="621768"/>
            <a:ext cx="3828932" cy="38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8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ガウス分布：</a:t>
            </a:r>
            <a:r>
              <a:rPr kumimoji="1" lang="en-US" altLang="ja-JP" sz="3200" dirty="0" smtClean="0"/>
              <a:t>2.3.8 </a:t>
            </a:r>
            <a:r>
              <a:rPr kumimoji="1" lang="ja-JP" altLang="en-US" sz="3200" dirty="0" smtClean="0"/>
              <a:t>周期変数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68"/>
            <a:ext cx="3828932" cy="20042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6062"/>
            <a:ext cx="3828932" cy="60128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621768"/>
            <a:ext cx="3828932" cy="601849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621768"/>
            <a:ext cx="3828932" cy="601849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0" y="621768"/>
            <a:ext cx="3828932" cy="592296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7200" y="6544733"/>
            <a:ext cx="3828932" cy="40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37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69"/>
            <a:ext cx="3828932" cy="16885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ガウス分布：</a:t>
            </a:r>
            <a:r>
              <a:rPr kumimoji="1" lang="en-US" altLang="ja-JP" sz="3200" dirty="0" smtClean="0"/>
              <a:t>2.3.9 </a:t>
            </a:r>
            <a:r>
              <a:rPr kumimoji="1" lang="ja-JP" altLang="en-US" sz="3200" dirty="0" smtClean="0"/>
              <a:t>混合ガウス分布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0339"/>
            <a:ext cx="3828932" cy="61048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900406"/>
            <a:ext cx="3828932" cy="61726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400" y="900406"/>
            <a:ext cx="3828932" cy="35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1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69"/>
            <a:ext cx="3828932" cy="238884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.4 </a:t>
            </a:r>
            <a:r>
              <a:rPr kumimoji="1" lang="ja-JP" altLang="en-US" sz="3200" dirty="0" smtClean="0"/>
              <a:t>指数型分布族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0327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51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02_</a:t>
            </a:r>
            <a:r>
              <a:rPr kumimoji="1" lang="ja-JP" altLang="en-US" dirty="0" smtClean="0"/>
              <a:t>確率分布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92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6675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513" y="6858000"/>
            <a:ext cx="3923920" cy="3050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71652"/>
            <a:ext cx="3828932" cy="400221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773863"/>
            <a:ext cx="3828932" cy="20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3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2.1 </a:t>
            </a:r>
            <a:r>
              <a:rPr lang="ja-JP" altLang="en-US" sz="3200" dirty="0" smtClean="0"/>
              <a:t>二値変数</a:t>
            </a:r>
            <a:endParaRPr kumimoji="1" lang="ja-JP" altLang="en-US" sz="32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136"/>
            <a:ext cx="3828932" cy="390234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3485"/>
            <a:ext cx="3828932" cy="404918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621136"/>
            <a:ext cx="3828932" cy="35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/>
              <a:t>2.1 </a:t>
            </a:r>
            <a:r>
              <a:rPr lang="ja-JP" altLang="en-US" sz="3200" dirty="0"/>
              <a:t>二値変数：</a:t>
            </a:r>
            <a:r>
              <a:rPr lang="en-US" altLang="ja-JP" sz="3200" dirty="0"/>
              <a:t>2.1.1 </a:t>
            </a:r>
            <a:r>
              <a:rPr lang="ja-JP" altLang="en-US" sz="3200" dirty="0"/>
              <a:t>ベータ分布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136"/>
            <a:ext cx="3828932" cy="230978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6319"/>
            <a:ext cx="3828932" cy="6076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621136"/>
            <a:ext cx="3828932" cy="60765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49761"/>
          <a:stretch/>
        </p:blipFill>
        <p:spPr>
          <a:xfrm>
            <a:off x="7844190" y="621136"/>
            <a:ext cx="3828932" cy="305283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985" y="3673966"/>
            <a:ext cx="3831137" cy="417582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2095" y="6697730"/>
            <a:ext cx="3828932" cy="28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.2 </a:t>
            </a:r>
            <a:r>
              <a:rPr kumimoji="1" lang="ja-JP" altLang="en-US" sz="3200" dirty="0" smtClean="0"/>
              <a:t>多</a:t>
            </a:r>
            <a:r>
              <a:rPr lang="ja-JP" altLang="en-US" sz="3200" dirty="0" smtClean="0"/>
              <a:t>値変数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1136"/>
            <a:ext cx="3828932" cy="169799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19135"/>
            <a:ext cx="3828933" cy="610271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621136"/>
            <a:ext cx="3828933" cy="23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.2 </a:t>
            </a:r>
            <a:r>
              <a:rPr kumimoji="1" lang="ja-JP" altLang="en-US" sz="3200" dirty="0" smtClean="0"/>
              <a:t>多</a:t>
            </a:r>
            <a:r>
              <a:rPr lang="ja-JP" altLang="en-US" sz="3200" dirty="0" smtClean="0"/>
              <a:t>値変数：</a:t>
            </a:r>
            <a:r>
              <a:rPr lang="en-US" altLang="ja-JP" sz="3200" dirty="0" smtClean="0"/>
              <a:t>2.2.1 </a:t>
            </a:r>
            <a:r>
              <a:rPr lang="ja-JP" altLang="en-US" sz="3200" dirty="0" smtClean="0"/>
              <a:t>ディリクレ分布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1767"/>
            <a:ext cx="3828932" cy="14484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70249"/>
            <a:ext cx="3829074" cy="61085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0" y="734261"/>
            <a:ext cx="3828933" cy="23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8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1768"/>
            <a:ext cx="3828932" cy="353699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1458"/>
            <a:ext cx="3828932" cy="315521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7339377"/>
            <a:ext cx="3832238" cy="606864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15" y="621768"/>
            <a:ext cx="3832238" cy="602931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915" y="6651081"/>
            <a:ext cx="3832238" cy="603493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829" y="621768"/>
            <a:ext cx="3828932" cy="611955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829" y="6821387"/>
            <a:ext cx="3828932" cy="52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lang="en-US" altLang="ja-JP" sz="3200" dirty="0" smtClean="0"/>
              <a:t>2</a:t>
            </a:r>
            <a:r>
              <a:rPr kumimoji="1" lang="en-US" altLang="ja-JP" sz="3200" dirty="0" smtClean="0"/>
              <a:t>.3 </a:t>
            </a:r>
            <a:r>
              <a:rPr kumimoji="1" lang="ja-JP" altLang="en-US" sz="3200" dirty="0" smtClean="0"/>
              <a:t>ガウス分布：</a:t>
            </a:r>
            <a:r>
              <a:rPr kumimoji="1" lang="en-US" altLang="ja-JP" sz="3200" dirty="0" smtClean="0"/>
              <a:t>2.3.1 </a:t>
            </a:r>
            <a:r>
              <a:rPr kumimoji="1" lang="ja-JP" altLang="en-US" sz="3200" dirty="0" smtClean="0"/>
              <a:t>条件付きガウス分布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68"/>
            <a:ext cx="3828933" cy="6680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868"/>
            <a:ext cx="3828933" cy="60241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621768"/>
            <a:ext cx="3828933" cy="602972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621768"/>
            <a:ext cx="3828933" cy="49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7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117</Words>
  <Application>Microsoft Office PowerPoint</Application>
  <PresentationFormat>ワイド画面</PresentationFormat>
  <Paragraphs>18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4" baseType="lpstr">
      <vt:lpstr>ＭＳ Ｐゴシック</vt:lpstr>
      <vt:lpstr>Arial</vt:lpstr>
      <vt:lpstr>Calibri</vt:lpstr>
      <vt:lpstr>Calibri Light</vt:lpstr>
      <vt:lpstr>Office テーマ</vt:lpstr>
      <vt:lpstr>パターン認識と機械学習</vt:lpstr>
      <vt:lpstr>02_確率分布</vt:lpstr>
      <vt:lpstr>はじめに</vt:lpstr>
      <vt:lpstr>2.1 二値変数</vt:lpstr>
      <vt:lpstr>2.1 二値変数：2.1.1 ベータ分布</vt:lpstr>
      <vt:lpstr>2.2 多値変数</vt:lpstr>
      <vt:lpstr>2.2 多値変数：2.2.1 ディリクレ分布</vt:lpstr>
      <vt:lpstr>2.3 ガウス分布</vt:lpstr>
      <vt:lpstr>2.3 ガウス分布：2.3.1 条件付きガウス分布</vt:lpstr>
      <vt:lpstr>2.3 ガウス分布：2.3.2 周辺ガウス分布</vt:lpstr>
      <vt:lpstr>2.3 ガウス分布：2.3.3 ガウス変数に対するベイズの定理</vt:lpstr>
      <vt:lpstr>2.3 ガウス分布：2.3.4 ガウス分布の最尤推定</vt:lpstr>
      <vt:lpstr>2.3 ガウス分布：2.3.5 逐次推定</vt:lpstr>
      <vt:lpstr>2.3 ガウス分布：2.3.6 ガウス分布に対するベイズ推論</vt:lpstr>
      <vt:lpstr>2.3 ガウス分布：2.3.7 スチューデントのt分布</vt:lpstr>
      <vt:lpstr>2.3 ガウス分布：2.3.8 周期変数</vt:lpstr>
      <vt:lpstr>2.3 ガウス分布：2.3.9 混合ガウス分布</vt:lpstr>
      <vt:lpstr>2.4 指数型分布族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パターン認識と機械学習</dc:title>
  <dc:creator>森田 賢</dc:creator>
  <cp:lastModifiedBy>森田 賢</cp:lastModifiedBy>
  <cp:revision>62</cp:revision>
  <dcterms:created xsi:type="dcterms:W3CDTF">2016-06-28T02:00:01Z</dcterms:created>
  <dcterms:modified xsi:type="dcterms:W3CDTF">2016-06-28T09:37:51Z</dcterms:modified>
</cp:coreProperties>
</file>